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ebf8f11c9cc4d1d" /><Relationship Type="http://schemas.openxmlformats.org/officeDocument/2006/relationships/extended-properties" Target="/docProps/app.xml" Id="Rf632b2699b904bdd" /><Relationship Type="http://schemas.openxmlformats.org/officeDocument/2006/relationships/officeDocument" Target="/ppt/presentation.xml" Id="R53d8c34b02f1410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e8bddb509ef4e49"/>
  </p:sldMasterIdLst>
  <p:notesMasterIdLst>
    <p:notesMasterId xmlns:r="http://schemas.openxmlformats.org/officeDocument/2006/relationships" r:id="R0a2d5c2d43944a93"/>
  </p:notesMasterIdLst>
  <p:sldIdLst>
    <p:sldId xmlns:r="http://schemas.openxmlformats.org/officeDocument/2006/relationships" id="256" r:id="Rbae54b2bfa904783"/>
    <p:sldId xmlns:r="http://schemas.openxmlformats.org/officeDocument/2006/relationships" id="257" r:id="Re2ea67bf64684484"/>
    <p:sldId xmlns:r="http://schemas.openxmlformats.org/officeDocument/2006/relationships" id="258" r:id="R461950088ca44a94"/>
    <p:sldId xmlns:r="http://schemas.openxmlformats.org/officeDocument/2006/relationships" id="259" r:id="Rdcf8e581bc534194"/>
    <p:sldId xmlns:r="http://schemas.openxmlformats.org/officeDocument/2006/relationships" id="260" r:id="R7081687552ce48c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6ead0111414c89" /><Relationship Type="http://schemas.openxmlformats.org/officeDocument/2006/relationships/slideMaster" Target="/ppt/slideMasters/slideMaster1.xml" Id="Rbe8bddb509ef4e49" /><Relationship Type="http://schemas.openxmlformats.org/officeDocument/2006/relationships/notesMaster" Target="/ppt/notesMasters/notesMaster1.xml" Id="R0a2d5c2d43944a93" /><Relationship Type="http://schemas.openxmlformats.org/officeDocument/2006/relationships/presProps" Target="/ppt/presProps.xml" Id="R168b5873138244e6" /><Relationship Type="http://schemas.openxmlformats.org/officeDocument/2006/relationships/tableStyles" Target="/ppt/tableStyles.xml" Id="Rf2d20854700546bc" /><Relationship Type="http://schemas.openxmlformats.org/officeDocument/2006/relationships/slide" Target="/ppt/slides/slide1.xml" Id="Rbae54b2bfa904783" /><Relationship Type="http://schemas.openxmlformats.org/officeDocument/2006/relationships/slide" Target="/ppt/slides/slide2.xml" Id="Re2ea67bf64684484" /><Relationship Type="http://schemas.openxmlformats.org/officeDocument/2006/relationships/slide" Target="/ppt/slides/slide3.xml" Id="R461950088ca44a94" /><Relationship Type="http://schemas.openxmlformats.org/officeDocument/2006/relationships/slide" Target="/ppt/slides/slide4.xml" Id="Rdcf8e581bc534194" /><Relationship Type="http://schemas.openxmlformats.org/officeDocument/2006/relationships/slide" Target="/ppt/slides/slide5.xml" Id="R7081687552ce48c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515a206f3441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61c2b320a84ef9" /><Relationship Type="http://schemas.openxmlformats.org/officeDocument/2006/relationships/notesMaster" Target="/ppt/notesMasters/notesMaster1.xml" Id="Ra7d078f60bef48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5a2234060e4143" /><Relationship Type="http://schemas.openxmlformats.org/officeDocument/2006/relationships/notesMaster" Target="/ppt/notesMasters/notesMaster1.xml" Id="R6b9c251f560049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ca18af5474a431f" /><Relationship Type="http://schemas.openxmlformats.org/officeDocument/2006/relationships/notesMaster" Target="/ppt/notesMasters/notesMaster1.xml" Id="R42a2085ebb3f400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3d4197eb4a549d7" /><Relationship Type="http://schemas.openxmlformats.org/officeDocument/2006/relationships/notesMaster" Target="/ppt/notesMasters/notesMaster1.xml" Id="R1cb5f35eb6f1457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d3853ca352e44d6" /><Relationship Type="http://schemas.openxmlformats.org/officeDocument/2006/relationships/notesMaster" Target="/ppt/notesMasters/notesMaster1.xml" Id="Raba2996ff05e4d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提供元 https://tieup-blog.com/2026/10/14/miricanvas-free-ai-slides-guide/ 。当サイトオリジナルの記入用ひな形です。角括弧の欄は、利用者が確認した内容に置き換えます。MiriCanvasの提供素材・出力ファイルではありません。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提供元 https://tieup-blog.com/2026/10/14/miricanvas-free-ai-slides-guide/ 。当サイトオリジナルの記入用ひな形です。角括弧の欄は、利用者が確認した内容に置き換えます。MiriCanvasの提供素材・出力ファイルではありません。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提供元 https://tieup-blog.com/2026/10/14/miricanvas-free-ai-slides-guide/ 。当サイトオリジナルの記入用ひな形です。角括弧の欄は、利用者が確認した内容に置き換えます。MiriCanvasの提供素材・出力ファイルではありません。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提供元 https://tieup-blog.com/2026/10/14/miricanvas-free-ai-slides-guide/ 。当サイトオリジナルの記入用ひな形です。角括弧の欄は、利用者が確認した内容に置き換えます。MiriCanvasの提供素材・出力ファイルではありません。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提供元 https://tieup-blog.com/2026/10/14/miricanvas-free-ai-slides-guide/ 。当サイトオリジナルの記入用ひな形です。角括弧の欄は、利用者が確認した内容に置き換えます。MiriCanvasの提供素材・出力ファイルではありません。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e4045b0ead422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1f562775144c7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1ab1a5f96c45b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2dadc960f04d9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c85406ed28455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4d354fb2b842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08AE852-495B-4745-A8B8-502FB836E2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81A8001-4FFA-4C37-9BD0-C70800D9F6D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B05BD63-3611-436A-92E4-82EBABD4B8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F3E901D-DC29-4BF0-9A98-A368FFAD0F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DE47FB5-E091-4E78-8CBD-7B249C16441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CA63EE8-DDA5-415D-B2D0-7DBDB27F33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3B080EB-0025-4F96-B5C4-F1E9C33D1D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B5766D1-6B2C-48B2-9EB4-906B02D7E30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B9E67E0-80FB-4DB8-AA69-4D884FFAF6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A2CB614-5C69-433D-8EA4-630D8B8E6CE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9c6993961146d1" /><Relationship Type="http://schemas.openxmlformats.org/officeDocument/2006/relationships/slideLayout" Target="/ppt/slideLayouts/slideLayout1.xml" Id="R3e11fee4ee3f4846" /><Relationship Type="http://schemas.openxmlformats.org/officeDocument/2006/relationships/slideLayout" Target="/ppt/slideLayouts/slideLayout2.xml" Id="R3a542fa8be804259" /><Relationship Type="http://schemas.openxmlformats.org/officeDocument/2006/relationships/slideLayout" Target="/ppt/slideLayouts/slideLayout3.xml" Id="R9e69c353f1dd4825" /><Relationship Type="http://schemas.openxmlformats.org/officeDocument/2006/relationships/slideLayout" Target="/ppt/slideLayouts/slideLayout4.xml" Id="Rf4ededb8465f4a2b" /><Relationship Type="http://schemas.openxmlformats.org/officeDocument/2006/relationships/slideLayout" Target="/ppt/slideLayouts/slideLayout5.xml" Id="R3d55f4fe361e489f" /><Relationship Type="http://schemas.openxmlformats.org/officeDocument/2006/relationships/slideLayout" Target="/ppt/slideLayouts/slideLayout6.xml" Id="Rf68fe9949dea417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e11fee4ee3f4846"/>
    <p:sldLayoutId xmlns:r="http://schemas.openxmlformats.org/officeDocument/2006/relationships" id="2147483650" r:id="R3a542fa8be804259"/>
    <p:sldLayoutId xmlns:r="http://schemas.openxmlformats.org/officeDocument/2006/relationships" id="2147483651" r:id="R9e69c353f1dd4825"/>
    <p:sldLayoutId xmlns:r="http://schemas.openxmlformats.org/officeDocument/2006/relationships" id="2147483652" r:id="Rf4ededb8465f4a2b"/>
    <p:sldLayoutId xmlns:r="http://schemas.openxmlformats.org/officeDocument/2006/relationships" id="2147483653" r:id="R3d55f4fe361e489f"/>
    <p:sldLayoutId xmlns:r="http://schemas.openxmlformats.org/officeDocument/2006/relationships" id="2147483654" r:id="Rf68fe9949dea417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6a293b9e774b9e" /><Relationship Type="http://schemas.openxmlformats.org/officeDocument/2006/relationships/notesSlide" Target="/ppt/notesSlides/notesSlide1.xml" Id="R230275616c3444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fb0d8894984d09" /><Relationship Type="http://schemas.openxmlformats.org/officeDocument/2006/relationships/notesSlide" Target="/ppt/notesSlides/notesSlide2.xml" Id="Rc029e8d62dce479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48f46bb0604f5a" /><Relationship Type="http://schemas.openxmlformats.org/officeDocument/2006/relationships/notesSlide" Target="/ppt/notesSlides/notesSlide3.xml" Id="Rd400ac0455b34fb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4448b005db4094" /><Relationship Type="http://schemas.openxmlformats.org/officeDocument/2006/relationships/notesSlide" Target="/ppt/notesSlides/notesSlide4.xml" Id="Rec2b61c8278a4e6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cac9df8fc74c7c" /><Relationship Type="http://schemas.openxmlformats.org/officeDocument/2006/relationships/notesSlide" Target="/ppt/notesSlides/notesSlide5.xml" Id="R8c7b6cee9ec24e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FB01A4A-9287-40BA-A272-70A6E42CF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8204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420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420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420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提案の目的と現在の困りごと</a:t>
            </a:r>
          </a:p>
        </p:txBody>
      </p:sp>
      <p:sp>
        <p:nvSpPr>
          <p:cNvPr id="2" name="editable-items">
            <a:extLst xmlns:a="http://schemas.openxmlformats.org/drawingml/2006/main">
              <a:ext uri="{FF2B5EF4-FFF2-40B4-BE49-F238E27FC236}">
                <a16:creationId xmlns:a16="http://schemas.microsoft.com/office/drawing/2014/main" id="{456F6B88-B42E-4EBE-AFFE-3BA520847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10820400" cy="3390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2250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［見直したい作業と困っていること］</a:t>
            </a:r>
          </a:p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2250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［今回、判断を依頼すること］</a:t>
            </a:r>
          </a:p>
        </p:txBody>
      </p:sp>
    </p:spTree>
    <p:extLst>
      <p:ext uri="{BB962C8B-B14F-4D97-AF65-F5344CB8AC3E}">
        <p14:creationId xmlns:p14="http://schemas.microsoft.com/office/powerpoint/2010/main" val="5611030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F954099-0304-46A1-8533-43832C800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8204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45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345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目指す状態と対象範囲</a:t>
            </a:r>
          </a:p>
        </p:txBody>
      </p:sp>
      <p:sp>
        <p:nvSpPr>
          <p:cNvPr id="2" name="editable-items">
            <a:extLst xmlns:a="http://schemas.openxmlformats.org/drawingml/2006/main">
              <a:ext uri="{FF2B5EF4-FFF2-40B4-BE49-F238E27FC236}">
                <a16:creationId xmlns:a16="http://schemas.microsoft.com/office/drawing/2014/main" id="{07E2E6F3-0628-4683-BE91-E2EC0B378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10820400" cy="3390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2250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［目指す状態と、確認する指標］</a:t>
            </a:r>
          </a:p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2250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［対象にする作業・利用者］</a:t>
            </a:r>
          </a:p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2250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［今回は対象にしない範囲］</a:t>
            </a:r>
          </a:p>
        </p:txBody>
      </p:sp>
    </p:spTree>
    <p:extLst>
      <p:ext uri="{BB962C8B-B14F-4D97-AF65-F5344CB8AC3E}">
        <p14:creationId xmlns:p14="http://schemas.microsoft.com/office/powerpoint/2010/main" val="5837989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84E0508-5929-47FF-9910-23338322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8204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45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345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現状維持を含む選択肢と比較項目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FA9A69-119C-49B3-80A0-FE3D00D694C3}"/>
              </a:ext>
            </a:extLst>
          </p:cNvPr>
          <p:cNvGraphicFramePr/>
          <p:nvPr/>
        </p:nvGraphicFramePr>
        <p:xfrm>
          <a:off xmlns:a="http://schemas.openxmlformats.org/drawingml/2006/main" x="685800" y="2133600"/>
          <a:ext xmlns:a="http://schemas.openxmlformats.org/drawingml/2006/main" cx="10820400" cy="35052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705100"/>
                <a:gridCol w="2705100"/>
                <a:gridCol w="2705100"/>
                <a:gridCol w="2705100"/>
              </a:tblGrid>
              <a:tr h="8763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選択肢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7C7D0"/>
                      </a:solidFill>
                      <a:prstDash val="solid"/>
                    </a:lnL>
                    <a:lnR w="9525">
                      <a:solidFill>
                        <a:srgbClr val="B7C7D0"/>
                      </a:solidFill>
                      <a:prstDash val="solid"/>
                    </a:lnR>
                    <a:lnT w="9525">
                      <a:solidFill>
                        <a:srgbClr val="B7C7D0"/>
                      </a:solidFill>
                      <a:prstDash val="solid"/>
                    </a:lnT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E3EF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期待する効果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7D0"/>
                      </a:solidFill>
                      <a:prstDash val="solid"/>
                    </a:lnR>
                    <a:lnT w="9525">
                      <a:solidFill>
                        <a:srgbClr val="B7C7D0"/>
                      </a:solidFill>
                      <a:prstDash val="solid"/>
                    </a:lnT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E3EF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費用・工数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7D0"/>
                      </a:solidFill>
                      <a:prstDash val="solid"/>
                    </a:lnR>
                    <a:lnT w="9525">
                      <a:solidFill>
                        <a:srgbClr val="B7C7D0"/>
                      </a:solidFill>
                      <a:prstDash val="solid"/>
                    </a:lnT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E3EF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未確認事項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7D0"/>
                      </a:solidFill>
                      <a:prstDash val="solid"/>
                    </a:lnR>
                    <a:lnT w="9525">
                      <a:solidFill>
                        <a:srgbClr val="B7C7D0"/>
                      </a:solidFill>
                      <a:prstDash val="solid"/>
                    </a:lnT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E3EFF5"/>
                    </a:solidFill>
                  </a:tcPr>
                </a:tc>
              </a:tr>
              <a:tr h="8763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現状維持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7C7D0"/>
                      </a:solidFill>
                      <a:prstDash val="solid"/>
                    </a:lnL>
                    <a:lnR w="9525">
                      <a:solidFill>
                        <a:srgbClr val="B7C7D0"/>
                      </a:solidFill>
                      <a:prstDash val="solid"/>
                    </a:lnR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［要確認］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7D0"/>
                      </a:solidFill>
                      <a:prstDash val="solid"/>
                    </a:lnR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［要確認］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7D0"/>
                      </a:solidFill>
                      <a:prstDash val="solid"/>
                    </a:lnR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［要確認］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7D0"/>
                      </a:solidFill>
                      <a:prstDash val="solid"/>
                    </a:lnR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763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小さな改善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7C7D0"/>
                      </a:solidFill>
                      <a:prstDash val="solid"/>
                    </a:lnL>
                    <a:lnR w="9525">
                      <a:solidFill>
                        <a:srgbClr val="B7C7D0"/>
                      </a:solidFill>
                      <a:prstDash val="solid"/>
                    </a:lnR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［要確認］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7D0"/>
                      </a:solidFill>
                      <a:prstDash val="solid"/>
                    </a:lnR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［要確認］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7D0"/>
                      </a:solidFill>
                      <a:prstDash val="solid"/>
                    </a:lnR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［要確認］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7D0"/>
                      </a:solidFill>
                      <a:prstDash val="solid"/>
                    </a:lnR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763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別の方法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7C7D0"/>
                      </a:solidFill>
                      <a:prstDash val="solid"/>
                    </a:lnL>
                    <a:lnR w="9525">
                      <a:solidFill>
                        <a:srgbClr val="B7C7D0"/>
                      </a:solidFill>
                      <a:prstDash val="solid"/>
                    </a:lnR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［要確認］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7D0"/>
                      </a:solidFill>
                      <a:prstDash val="solid"/>
                    </a:lnR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［要確認］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7D0"/>
                      </a:solidFill>
                      <a:prstDash val="solid"/>
                    </a:lnR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82F4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［要確認］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7D0"/>
                      </a:solidFill>
                      <a:prstDash val="solid"/>
                    </a:lnR>
                    <a:lnB w="9525">
                      <a:solidFill>
                        <a:srgbClr val="B7C7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7737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38BDCFD-91F9-453F-9AF6-84371789B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8204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45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345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費用・工数・効果の未確認事項</a:t>
            </a:r>
          </a:p>
        </p:txBody>
      </p:sp>
      <p:sp>
        <p:nvSpPr>
          <p:cNvPr id="2" name="editable-items">
            <a:extLst xmlns:a="http://schemas.openxmlformats.org/drawingml/2006/main">
              <a:ext uri="{FF2B5EF4-FFF2-40B4-BE49-F238E27FC236}">
                <a16:creationId xmlns:a16="http://schemas.microsoft.com/office/drawing/2014/main" id="{6D08EE95-1F77-41B3-BD83-281B9C151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10820400" cy="3390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2250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［必要な費用と算出根拠］</a:t>
            </a:r>
          </a:p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2250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［必要な工数と、担当できる範囲］</a:t>
            </a:r>
          </a:p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2250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［効果を確かめる方法］</a:t>
            </a:r>
          </a:p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2250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［承認前に確認する条件］</a:t>
            </a:r>
          </a:p>
        </p:txBody>
      </p:sp>
    </p:spTree>
    <p:extLst>
      <p:ext uri="{BB962C8B-B14F-4D97-AF65-F5344CB8AC3E}">
        <p14:creationId xmlns:p14="http://schemas.microsoft.com/office/powerpoint/2010/main" val="13147171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3A01D20-395C-4547-89E6-24517EFD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8204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45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3450" b="1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小規模検証の条件と判断してほしいこと</a:t>
            </a:r>
          </a:p>
        </p:txBody>
      </p:sp>
      <p:sp>
        <p:nvSpPr>
          <p:cNvPr id="2" name="editable-items">
            <a:extLst xmlns:a="http://schemas.openxmlformats.org/drawingml/2006/main">
              <a:ext uri="{FF2B5EF4-FFF2-40B4-BE49-F238E27FC236}">
                <a16:creationId xmlns:a16="http://schemas.microsoft.com/office/drawing/2014/main" id="{88A0E42F-E205-4780-9FF7-30798F901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10820400" cy="3390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2250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［検証の範囲・期間・担当］</a:t>
            </a:r>
          </a:p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2250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［継続・中止を決める条件］</a:t>
            </a:r>
          </a:p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2250" b="0">
                <a:solidFill>
                  <a:srgbClr val="182F40"/>
                </a:solidFill>
                <a:latin typeface="Noto Sans JP"/>
                <a:ea typeface="Noto Sans JP"/>
                <a:cs typeface="Noto Sans JP"/>
              </a:defRPr>
            </a:pPr>
            <a:r>
              <a:rPr sz="2250">
                <a:solidFill>
                  <a:srgbClr val="182F40"/>
                </a:solidFill>
                <a:latin typeface="Noto Sans JP"/>
                <a:ea typeface="Noto Sans JP"/>
                <a:cs typeface="Noto Sans JP"/>
              </a:rPr>
              <a:t>［今回、承認または相談したいこと］</a:t>
            </a:r>
          </a:p>
        </p:txBody>
      </p:sp>
    </p:spTree>
    <p:extLst>
      <p:ext uri="{BB962C8B-B14F-4D97-AF65-F5344CB8AC3E}">
        <p14:creationId xmlns:p14="http://schemas.microsoft.com/office/powerpoint/2010/main" val="9788818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2026-10-16T14:29:28.5540000Z</dcterms:created>
  <dcterms:modified xsi:type="dcterms:W3CDTF">2026-10-16T14:29:28.5540000Z</dcterms:modified>
</coreProperties>
</file>